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162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600287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72167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небольшие осадки (дождь, снег). Ветер северо-западный 9-14 м/с. Температура воздуха ночью 0-2 мороза, днем 5-7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осадки (дождь, снег)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27786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3677</cp:revision>
  <cp:lastPrinted>2021-10-15T03:50:29Z</cp:lastPrinted>
  <dcterms:created xsi:type="dcterms:W3CDTF">2018-03-27T06:03:00Z</dcterms:created>
  <dcterms:modified xsi:type="dcterms:W3CDTF">2025-01-15T07:30:15Z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