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894879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снег, низовая метель. Ветер юго-западный 9-14, ночью порывы 15-20 м/с. Температура воздуха ночью 8-10,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снег,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2056074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11.614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25298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4617</cp:revision>
  <cp:lastPrinted>2021-07-01T03:56:27Z</cp:lastPrinted>
  <dcterms:created xsi:type="dcterms:W3CDTF">2018-03-27T06:03:00Z</dcterms:created>
  <dcterms:modified xsi:type="dcterms:W3CDTF">2025-01-15T08:29:39Z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