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98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141981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202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восточный,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южный, юго-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82277" y="230336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9964" y="33886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3206154"/>
              </p:ext>
            </p:extLst>
          </p:nvPr>
        </p:nvGraphicFramePr>
        <p:xfrm>
          <a:off x="4983856" y="4265783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18654</TotalTime>
  <Words>602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3110</cp:revision>
  <cp:lastPrinted>2021-10-14T11:15:53Z</cp:lastPrinted>
  <dcterms:created xsi:type="dcterms:W3CDTF">2018-03-27T06:03:00Z</dcterms:created>
  <dcterms:modified xsi:type="dcterms:W3CDTF">2025-01-15T08:20:11Z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