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6" d="100"/>
          <a:sy n="106" d="100"/>
        </p:scale>
        <p:origin x="984" y="1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4632629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января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202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южный, юго-западный 9-14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11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202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западный 5-10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kk-KZ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kk-KZ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-5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graphicFrame>
        <p:nvGraphicFramePr>
          <p:cNvPr id="2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1887775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0,178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1972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0,394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0,960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5024438" y="2269415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17184" y="3180073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Абдрахманова Н.Е.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19107</TotalTime>
  <Words>613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3143</cp:revision>
  <cp:lastPrinted>2021-07-01T03:56:27Z</cp:lastPrinted>
  <dcterms:created xsi:type="dcterms:W3CDTF">2018-03-27T06:03:00Z</dcterms:created>
  <dcterms:modified xsi:type="dcterms:W3CDTF">2025-01-15T08:13:01Z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