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3343369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6455" y="294826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юго-западный, 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января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января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502927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21644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января, </a:t>
            </a:r>
            <a:r>
              <a:rPr lang="kk-KZ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9951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39678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5382</cp:revision>
  <cp:lastPrinted>2021-02-03T11:37:00Z</cp:lastPrinted>
  <dcterms:created xsi:type="dcterms:W3CDTF">2018-03-27T06:03:00Z</dcterms:created>
  <dcterms:modified xsi:type="dcterms:W3CDTF">2025-01-15T10:35:23Z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