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21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1531469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415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16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ночью и утром снег. Низовая метель. Ветер 7-12, днем порывы 15 м/с. Температура воздуха ночью 9-11, днем 7-9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января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17 января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осадков. Ветер 7-12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10-12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457175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3073591"/>
              </p:ext>
            </p:extLst>
          </p:nvPr>
        </p:nvGraphicFramePr>
        <p:xfrm>
          <a:off x="5026026" y="4312615"/>
          <a:ext cx="4691064" cy="20872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674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0.382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21719</TotalTime>
  <Words>613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3460</cp:revision>
  <cp:lastPrinted>2021-07-01T03:56:27Z</cp:lastPrinted>
  <dcterms:created xsi:type="dcterms:W3CDTF">2018-03-27T06:03:00Z</dcterms:created>
  <dcterms:modified xsi:type="dcterms:W3CDTF">2025-01-15T06:40:27Z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