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495300" y="92074"/>
            <a:ext cx="89154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495300" y="1600200"/>
            <a:ext cx="89154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4572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9144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13716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182880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924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496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6068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640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7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7" y="215900"/>
            <a:ext cx="4732973" cy="6818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4150307363"/>
              </p:ext>
            </p:extLst>
          </p:nvPr>
        </p:nvGraphicFramePr>
        <p:xfrm>
          <a:off x="307975" y="2589212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15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1</a:t>
                      </a:r>
                      <a:r>
                        <a:rPr lang="ru-RU" dirty="0"/>
                        <a:t>5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января</a:t>
                      </a:r>
                      <a:r>
                        <a:rPr dirty="0"/>
                        <a:t> 2025 </a:t>
                      </a:r>
                      <a:r>
                        <a:rPr dirty="0" err="1"/>
                        <a:t>года</a:t>
                      </a:r>
                      <a:endParaRPr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0"/>
            <a:ext cx="4717098" cy="4659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1</a:t>
            </a:r>
            <a:r>
              <a:rPr lang="ru-RU" dirty="0"/>
              <a:t>5 </a:t>
            </a:r>
            <a:r>
              <a:rPr dirty="0" err="1"/>
              <a:t>января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65394" y="63693"/>
            <a:ext cx="4623436" cy="23134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Прогноз</a:t>
            </a:r>
            <a:r>
              <a:rPr dirty="0"/>
              <a:t> </a:t>
            </a:r>
            <a:r>
              <a:rPr dirty="0" err="1"/>
              <a:t>погоды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16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ru-RU" dirty="0"/>
              <a:t>15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</a:t>
            </a:r>
            <a:r>
              <a:rPr dirty="0" err="1"/>
              <a:t>до</a:t>
            </a:r>
            <a:r>
              <a:rPr dirty="0"/>
              <a:t> 20 ч. </a:t>
            </a:r>
            <a:r>
              <a:rPr lang="ru-RU" dirty="0"/>
              <a:t>16</a:t>
            </a:r>
            <a:r>
              <a:rPr dirty="0"/>
              <a:t> </a:t>
            </a:r>
            <a:r>
              <a:rPr dirty="0" err="1"/>
              <a:t>января</a:t>
            </a:r>
            <a:endParaRPr dirty="0"/>
          </a:p>
          <a:p>
            <a:pPr indent="185737" algn="ctr">
              <a:defRPr sz="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  <a:p>
            <a:pPr algn="just">
              <a:spcAft>
                <a:spcPts val="100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временами небольшой снег, низовая метель. Ветер юго-западный 9-14, днем порывы 15-18 м/с. Температура воздуха ночью 10-12, днем 8-10 мороза.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на 17 января 2025 г.</a:t>
            </a:r>
          </a:p>
          <a:p>
            <a:pPr indent="185737"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с 20 ч. </a:t>
            </a:r>
            <a:r>
              <a:rPr lang="ru-RU" dirty="0"/>
              <a:t>16</a:t>
            </a:r>
            <a:r>
              <a:rPr dirty="0"/>
              <a:t> </a:t>
            </a:r>
            <a:r>
              <a:rPr dirty="0" err="1"/>
              <a:t>января</a:t>
            </a:r>
            <a:r>
              <a:rPr dirty="0"/>
              <a:t> </a:t>
            </a:r>
            <a:r>
              <a:rPr dirty="0" err="1"/>
              <a:t>до</a:t>
            </a:r>
            <a:r>
              <a:rPr dirty="0"/>
              <a:t> 08 ч. </a:t>
            </a:r>
            <a:r>
              <a:rPr lang="ru-RU" dirty="0"/>
              <a:t>17 </a:t>
            </a:r>
            <a:r>
              <a:rPr dirty="0" err="1"/>
              <a:t>января</a:t>
            </a:r>
            <a:r>
              <a:rPr dirty="0"/>
              <a:t> </a:t>
            </a:r>
          </a:p>
          <a:p>
            <a:pPr indent="185737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Переменная облачность, временами снег, низовая метель. Ветер юго-западный 9-14,  порывы 15-18 м/с. Температура воздуха ночью 8-10 мороза.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3175" y="2335212"/>
            <a:ext cx="4587875" cy="83099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Метеорологические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lang="kk-KZ" b="1" dirty="0"/>
              <a:t>рассеиванию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В </a:t>
            </a:r>
            <a:r>
              <a:rPr dirty="0" err="1"/>
              <a:t>целом</a:t>
            </a:r>
            <a:r>
              <a:rPr dirty="0"/>
              <a:t> </a:t>
            </a:r>
            <a:r>
              <a:rPr dirty="0" err="1"/>
              <a:t>по</a:t>
            </a:r>
            <a:r>
              <a:rPr dirty="0"/>
              <a:t> </a:t>
            </a:r>
            <a:r>
              <a:rPr dirty="0" err="1"/>
              <a:t>городу</a:t>
            </a:r>
            <a:r>
              <a:rPr dirty="0"/>
              <a:t> </a:t>
            </a:r>
            <a:r>
              <a:rPr dirty="0" err="1"/>
              <a:t>ожидается</a:t>
            </a:r>
            <a:r>
              <a:rPr dirty="0"/>
              <a:t> </a:t>
            </a:r>
            <a:r>
              <a:rPr b="1" dirty="0" err="1"/>
              <a:t>по</a:t>
            </a:r>
            <a:r>
              <a:rPr lang="kk-KZ" b="1" dirty="0"/>
              <a:t>ниженный</a:t>
            </a:r>
            <a:r>
              <a:rPr lang="ru-RU" b="1" dirty="0"/>
              <a:t> </a:t>
            </a:r>
            <a:r>
              <a:rPr dirty="0" err="1"/>
              <a:t>уровень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876551569"/>
              </p:ext>
            </p:extLst>
          </p:nvPr>
        </p:nvGraphicFramePr>
        <p:xfrm>
          <a:off x="5024437" y="4140200"/>
          <a:ext cx="4667249" cy="206216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3">
            <a:extLst>
              <a:ext uri="{FF2B5EF4-FFF2-40B4-BE49-F238E27FC236}">
                <a16:creationId xmlns:a16="http://schemas.microsoft.com/office/drawing/2014/main" id="{1783904F-04A9-449A-99A1-18E5756649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75544" y="3296443"/>
            <a:ext cx="4695506" cy="276225"/>
          </a:xfrm>
          <a:prstGeom prst="rect">
            <a:avLst/>
          </a:prstGeom>
          <a:solidFill>
            <a:srgbClr val="FFFFFF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Calibri" panose="020F0502020204030204" pitchFamily="34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7"/>
            <a:ext cx="15876" cy="6624639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9" rIns="45719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7" y="2217737"/>
            <a:ext cx="4717098" cy="2751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3" cy="4659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2" y="4877769"/>
            <a:ext cx="4494403" cy="1364534"/>
            <a:chOff x="0" y="0"/>
            <a:chExt cx="4494402" cy="1364533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547669"/>
              <a:ext cx="4041649" cy="8168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11" cy="6067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2" y="186727"/>
              <a:ext cx="4455161" cy="27546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5"/>
            <a:ext cx="4690111" cy="2257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./Сагандыкова З."/>
          <p:cNvSpPr txBox="1"/>
          <p:nvPr/>
        </p:nvSpPr>
        <p:spPr>
          <a:xfrm>
            <a:off x="5024437" y="6215062"/>
            <a:ext cx="4521201" cy="246221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1000" b="1" i="1"/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./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8" cy="772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3" cy="3484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2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2"/>
            <a:ext cx="4683761" cy="31572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650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16</cp:revision>
  <dcterms:modified xsi:type="dcterms:W3CDTF">2025-01-15T09:09:06Z</dcterms:modified>
</cp:coreProperties>
</file>