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441734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862869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ночью снег, днем осадки (дождь, снег), гололед, низовая метель. Ночью и утром туман. Ветер юго-западный 9-14, порывы 18 м/с. Температура воздуха ночью 3-5 мороза, днем 1 мороза-1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снег. Ветер юго-западный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28788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5358</cp:revision>
  <cp:lastPrinted>2021-07-01T03:56:27Z</cp:lastPrinted>
  <dcterms:created xsi:type="dcterms:W3CDTF">2018-03-27T06:03:00Z</dcterms:created>
  <dcterms:modified xsi:type="dcterms:W3CDTF">2025-01-15T06:42:04Z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