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402709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15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снег, низовая метель. Ветер юго-западный 9-14, ночью порывы 15-20 м/с. Температура воздуха ночью 8-10, днем 5-7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метель. Ночью и утром туман. Ветер юго-западный 9-14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8-10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55465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22612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4474</cp:revision>
  <cp:lastPrinted>2021-07-01T03:56:27Z</cp:lastPrinted>
  <dcterms:created xsi:type="dcterms:W3CDTF">2018-03-27T06:03:00Z</dcterms:created>
  <dcterms:modified xsi:type="dcterms:W3CDTF">2025-01-15T08:29:46Z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