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662"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010434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15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16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altLang="ru-RU" sz="1200" b="1" dirty="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16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Кей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17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төман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2388958"/>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23090</TotalTime>
  <Words>510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4385</cp:revision>
  <cp:lastPrinted>2021-07-01T07:38:07Z</cp:lastPrinted>
  <dcterms:created xsi:type="dcterms:W3CDTF">2018-03-27T06:03:00Z</dcterms:created>
  <dcterms:modified xsi:type="dcterms:W3CDTF">2025-01-15T08:32:17Z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