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460619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898021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конце дня осадки (дождь, снег).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</a:t>
            </a:r>
            <a:r>
              <a:rPr lang="ru-RU" sz="1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13979</TotalTime>
  <Words>633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3409</cp:revision>
  <cp:lastPrinted>2021-07-01T03:56:27Z</cp:lastPrinted>
  <dcterms:created xsi:type="dcterms:W3CDTF">2018-03-27T06:03:00Z</dcterms:created>
  <dcterms:modified xsi:type="dcterms:W3CDTF">2025-01-15T07:53:26Z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