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349343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KZ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</a:t>
                      </a:r>
                      <a:r>
                        <a:rPr lang="ru-RU" altLang="zh-CN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днем снег. Ветер юго-западный 9-14 м/с. Температура воздуха ночью 10-12, днем 5-7 мороза</a:t>
            </a: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17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небольшой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8-10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8302834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января, ночью 17 января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39303</TotalTime>
  <Words>655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6106</cp:revision>
  <cp:lastPrinted>2021-11-30T05:55:24Z</cp:lastPrinted>
  <dcterms:created xsi:type="dcterms:W3CDTF">2018-03-27T06:03:00Z</dcterms:created>
  <dcterms:modified xsi:type="dcterms:W3CDTF">2025-01-15T06:08:52Z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