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2552171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января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17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4287204"/>
              </p:ext>
            </p:extLst>
          </p:nvPr>
        </p:nvGraphicFramePr>
        <p:xfrm>
          <a:off x="4993576" y="4733142"/>
          <a:ext cx="4691064" cy="16316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36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16 января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15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16 января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осадки (дождь, снег). Временами туман, гололед. Ветер юго-западный 7-12 м/с. Температура воздуха ночью 3-5, днем 0-2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9388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16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17 января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снег). Временами туман, гололед. Ветер юго-западный 7-12 м/с. Температура воздуха 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мороза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6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52934881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С. Баймаганбетова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14528</TotalTime>
  <Words>588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3329</cp:revision>
  <cp:lastPrinted>2021-07-01T03:56:27Z</cp:lastPrinted>
  <dcterms:created xsi:type="dcterms:W3CDTF">2018-03-27T06:03:00Z</dcterms:created>
  <dcterms:modified xsi:type="dcterms:W3CDTF">2025-01-15T06:41:03Z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