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января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января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15 января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юго-восточный 2-7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9-11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мороза, 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2-4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17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16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юго-восточный 2-7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7-9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17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января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5672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20193</TotalTime>
  <Words>533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4647</cp:revision>
  <cp:lastPrinted>2021-07-01T03:56:27Z</cp:lastPrinted>
  <dcterms:created xsi:type="dcterms:W3CDTF">2018-03-27T06:03:00Z</dcterms:created>
  <dcterms:modified xsi:type="dcterms:W3CDTF">2025-01-15T07:44:43Z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