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570244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15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16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уақыттарда</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 </a:t>
            </a:r>
            <a:r>
              <a:rPr lang="kk-KZ" sz="1200" dirty="0" smtClean="0">
                <a:latin typeface="Times New Roman" panose="02020603050405020304" pitchFamily="18" charset="0"/>
                <a:cs typeface="Times New Roman" panose="02020603050405020304" pitchFamily="18" charset="0"/>
              </a:rPr>
              <a:t>жауады. Оңтүстік-батыстан, батыстан жел соғады</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7-9,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17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16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17</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атыстан 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аяз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772970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1413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0,283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433" y="203114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16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20771</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5208</cp:revision>
  <cp:lastPrinted>2021-07-01T07:38:07Z</cp:lastPrinted>
  <dcterms:created xsi:type="dcterms:W3CDTF">2018-03-27T06:03:00Z</dcterms:created>
  <dcterms:modified xsi:type="dcterms:W3CDTF">2025-01-15T10:37:58Z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