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662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437584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юго-западный 5-10 м/с. Температура воздуха ночью 13-15, днем 6-8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снег, метель. Временами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137819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2673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415</cp:revision>
  <cp:lastPrinted>2021-07-01T03:56:27Z</cp:lastPrinted>
  <dcterms:created xsi:type="dcterms:W3CDTF">2024-09-22T07:48:17Z</dcterms:created>
  <dcterms:modified xsi:type="dcterms:W3CDTF">2025-01-15T08:31:48Z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