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98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976582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16</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екпіні 15-18 </a:t>
            </a:r>
            <a:r>
              <a:rPr lang="kk-KZ"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10</a:t>
            </a:r>
            <a:r>
              <a:rPr lang="kk-KZ" sz="1200" dirty="0" smtClean="0">
                <a:solidFill>
                  <a:prstClr val="black"/>
                </a:solidFill>
                <a:latin typeface="Times New Roman" pitchFamily="18" charset="0"/>
                <a:cs typeface="Times New Roman" pitchFamily="18" charset="0"/>
              </a:rPr>
              <a:t>-12°,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 болады.</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16</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қар. </a:t>
            </a:r>
            <a:r>
              <a:rPr lang="kk-KZ" sz="1200" dirty="0" smtClean="0">
                <a:solidFill>
                  <a:prstClr val="black"/>
                </a:solidFill>
                <a:latin typeface="Times New Roman" pitchFamily="18" charset="0"/>
                <a:cs typeface="Times New Roman" pitchFamily="18" charset="0"/>
              </a:rPr>
              <a:t>Жел оңтүстік-шығыстан соғады, күші 3-8 м/с. Ауа температурасы </a:t>
            </a:r>
            <a:r>
              <a:rPr lang="kk-KZ" sz="1200" dirty="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9184536"/>
              </p:ext>
            </p:extLst>
          </p:nvPr>
        </p:nvGraphicFramePr>
        <p:xfrm>
          <a:off x="5033957" y="3974186"/>
          <a:ext cx="4671571" cy="226312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22" name="TextBox 13"/>
          <p:cNvSpPr txBox="1"/>
          <p:nvPr/>
        </p:nvSpPr>
        <p:spPr>
          <a:xfrm>
            <a:off x="5025122" y="228653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25122" y="317603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20680</TotalTime>
  <Words>647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3313</cp:revision>
  <cp:lastPrinted>2021-07-01T03:56:27Z</cp:lastPrinted>
  <dcterms:created xsi:type="dcterms:W3CDTF">2018-03-27T06:03:00Z</dcterms:created>
  <dcterms:modified xsi:type="dcterms:W3CDTF">2025-01-15T08:05:12Z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