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2072290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5242867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күндіз жауын-шашын (көбіне қар). </a:t>
            </a:r>
            <a:r>
              <a:rPr lang="kk-KZ" sz="1200" kern="1400" dirty="0" smtClean="0">
                <a:latin typeface="Times New Roman"/>
                <a:ea typeface="Times New Roman"/>
              </a:rPr>
              <a:t>Көктайғақ. Түнде </a:t>
            </a:r>
            <a:r>
              <a:rPr lang="kk-KZ" sz="1200" kern="1400" dirty="0">
                <a:latin typeface="Times New Roman"/>
                <a:ea typeface="Times New Roman"/>
              </a:rPr>
              <a:t>және таңертең </a:t>
            </a:r>
            <a:r>
              <a:rPr lang="kk-KZ" sz="1200" kern="1400" dirty="0" smtClean="0">
                <a:latin typeface="Times New Roman"/>
                <a:ea typeface="Times New Roman"/>
              </a:rPr>
              <a:t>тұман. </a:t>
            </a:r>
            <a:r>
              <a:rPr lang="kk-KZ" sz="1200" kern="1400" dirty="0">
                <a:latin typeface="Times New Roman"/>
                <a:ea typeface="Times New Roman"/>
              </a:rPr>
              <a:t>Оңтүстік-батыстан, батыстан жел соғады, күші 6-11 м/с. Ауа температурасы түнде 3-5, күндіз 0-2 аяз.</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Б</a:t>
            </a:r>
            <a:r>
              <a:rPr lang="kk-KZ" sz="1200" dirty="0" smtClean="0">
                <a:latin typeface="Times New Roman"/>
                <a:ea typeface="Times New Roman"/>
              </a:rPr>
              <a:t>атыстан, солтүстік-батыстан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25115</TotalTime>
  <Words>552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4217</cp:revision>
  <cp:lastPrinted>2023-02-06T06:57:51Z</cp:lastPrinted>
  <dcterms:created xsi:type="dcterms:W3CDTF">2018-03-27T06:03:00Z</dcterms:created>
  <dcterms:modified xsi:type="dcterms:W3CDTF">2025-01-15T07:41:38Z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