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26037717"/>
              </p:ext>
            </p:extLst>
          </p:nvPr>
        </p:nvGraphicFramePr>
        <p:xfrm>
          <a:off x="200472" y="2492896"/>
          <a:ext cx="4465638" cy="43700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25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x-none" sz="1200" b="1" i="1" dirty="0" smtClean="0">
                          <a:solidFill>
                            <a:srgbClr val="002060"/>
                          </a:solidFill>
                          <a:latin typeface="Times New Roman" panose="02020603050405020304" pitchFamily="18" charset="0"/>
                          <a:cs typeface="Times New Roman" panose="02020603050405020304" pitchFamily="18" charset="0"/>
                        </a:rPr>
                        <a:t>15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16024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қаңтарда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292935"/>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16 қаңтарға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ж. </a:t>
            </a:r>
            <a:r>
              <a:rPr lang="kk-KZ" altLang="ru-RU" sz="1200" b="1" dirty="0">
                <a:latin typeface="Times New Roman" panose="02020603050405020304" pitchFamily="18" charset="0"/>
                <a:cs typeface="Times New Roman" panose="02020603050405020304" pitchFamily="18" charset="0"/>
              </a:rPr>
              <a:t>15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16 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аздаған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жаяу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8-10,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5-7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17 қаңтарға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16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17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жаяу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8-10 градус </a:t>
            </a:r>
            <a:r>
              <a:rPr lang="ru-RU" sz="1200" dirty="0" err="1">
                <a:latin typeface="Times New Roman" panose="02020603050405020304" pitchFamily="18" charset="0"/>
                <a:cs typeface="Times New Roman" panose="02020603050405020304" pitchFamily="18" charset="0"/>
              </a:rPr>
              <a:t>аяз</a:t>
            </a:r>
            <a:r>
              <a:rPr lang="ru-RU" sz="120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435444"/>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smtClean="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33910311"/>
              </p:ext>
            </p:extLst>
          </p:nvPr>
        </p:nvGraphicFramePr>
        <p:xfrm>
          <a:off x="4926188" y="3808040"/>
          <a:ext cx="4779340" cy="265372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401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0.699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3035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0.607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22443</TotalTime>
  <Words>579</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4475</cp:revision>
  <cp:lastPrinted>2021-07-01T03:56:27Z</cp:lastPrinted>
  <dcterms:created xsi:type="dcterms:W3CDTF">2018-03-27T06:03:00Z</dcterms:created>
  <dcterms:modified xsi:type="dcterms:W3CDTF">2025-01-15T08:30:19Z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