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118855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2719915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соңғы жартысында жауын-шашын (жаңбыр, қар) жауады. Оңтүстік-батыстан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0-2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жауын-шашын (жаңбыр, қар) болады</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a:t>
            </a:r>
            <a:r>
              <a:rPr lang="kk-KZ" sz="1200" dirty="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қаңтардан</a:t>
            </a:r>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13947</TotalTime>
  <Words>595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3512</cp:revision>
  <cp:lastPrinted>2021-07-01T03:56:27Z</cp:lastPrinted>
  <dcterms:created xsi:type="dcterms:W3CDTF">2018-03-27T06:03:00Z</dcterms:created>
  <dcterms:modified xsi:type="dcterms:W3CDTF">2025-01-15T07:51:43Z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