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642280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93173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15 қантар  с. 20-ден 16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күндіз қар.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5-7 аяз.</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аздаған қар.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36491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5874</cp:revision>
  <cp:lastPrinted>2023-01-16T10:13:34Z</cp:lastPrinted>
  <dcterms:created xsi:type="dcterms:W3CDTF">2018-03-27T06:03:00Z</dcterms:created>
  <dcterms:modified xsi:type="dcterms:W3CDTF">2025-01-15T06:08:37Z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