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875" y="-1253"/>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15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15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8954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қар, жаяу бұрқасын. Оңтүстік-батыстан, батыстан жел соғады, түнде күші 9-14, күндіз 15-20  м/с. Ауа температурасы түнде 12-14, күндіз            8-10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17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жаяу бұрқасын. Оңтүстік-батыстан, батыстан жел соғады, </a:t>
            </a:r>
            <a:r>
              <a:rPr lang="kk-KZ" sz="110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10-12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16</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17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15904</TotalTime>
  <Words>599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5755</cp:revision>
  <cp:lastPrinted>2021-07-01T03:56:27Z</cp:lastPrinted>
  <dcterms:created xsi:type="dcterms:W3CDTF">2018-03-27T06:03:00Z</dcterms:created>
  <dcterms:modified xsi:type="dcterms:W3CDTF">2025-01-15T06:41:17Z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