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955599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утром и днем снег. Ветер юго-западный 9-14 м/с. Температура воздуха ночью 11-13, днем 4-6 мороза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18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небольшой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74009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января, ночью 18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39341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6109</cp:revision>
  <cp:lastPrinted>2021-11-30T05:55:24Z</cp:lastPrinted>
  <dcterms:created xsi:type="dcterms:W3CDTF">2018-03-27T06:03:00Z</dcterms:created>
  <dcterms:modified xsi:type="dcterms:W3CDTF">2025-01-16T06:34:01Z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