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42178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320113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временами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Ветер юго-западный 7-12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осадки (дождь, снег), туман, гололед. Ветер юго-западный 7-12 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293488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14530</TotalTime>
  <Words>586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3331</cp:revision>
  <cp:lastPrinted>2021-07-01T03:56:27Z</cp:lastPrinted>
  <dcterms:created xsi:type="dcterms:W3CDTF">2018-03-27T06:03:00Z</dcterms:created>
  <dcterms:modified xsi:type="dcterms:W3CDTF">2025-01-16T07:14:50Z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