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7781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0303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туман. Ветер юго-западный 8-13 м/с. Температура воздуха ночью 1 мороза-1 тепла, днем 5-7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13981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3414</cp:revision>
  <cp:lastPrinted>2021-07-01T03:56:27Z</cp:lastPrinted>
  <dcterms:created xsi:type="dcterms:W3CDTF">2018-03-27T06:03:00Z</dcterms:created>
  <dcterms:modified xsi:type="dcterms:W3CDTF">2025-01-16T08:02:24Z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