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2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313710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10621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осадки (дождь, снег). Ночью и утром гололед. Ветер северо-западный 9-14, днем временами порывы 15-18 м/с. Температура воздуха ночью 1-3 мороза,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27795</TotalTime>
  <Words>609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3679</cp:revision>
  <cp:lastPrinted>2021-10-15T03:50:29Z</cp:lastPrinted>
  <dcterms:created xsi:type="dcterms:W3CDTF">2018-03-27T06:03:00Z</dcterms:created>
  <dcterms:modified xsi:type="dcterms:W3CDTF">2025-01-16T07:32:47Z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