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89388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снег, поземок. Ветер 7-12 м/с. Температура воздуха ночью 9-11,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00737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21737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2025-01-16T06:46:06Z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