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05078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снег. Ветер западный с переходом на южный 5-10 м/с. Температура воздуха ночью и днем 11-13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2673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39803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5386</cp:revision>
  <cp:lastPrinted>2021-02-03T11:37:00Z</cp:lastPrinted>
  <dcterms:created xsi:type="dcterms:W3CDTF">2018-03-27T06:03:00Z</dcterms:created>
  <dcterms:modified xsi:type="dcterms:W3CDTF">2025-01-16T10:15:20Z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