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5" d="100"/>
          <a:sy n="105" d="100"/>
        </p:scale>
        <p:origin x="126" y="15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13086522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января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34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января 202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876781" y="103211"/>
            <a:ext cx="481341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января 202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января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блачно, снег.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7-12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3-5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мороза,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мороза-1° тепла.</a:t>
            </a:r>
          </a:p>
          <a:p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января 202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января до 0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января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снег.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восточный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7-12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2-4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35440513"/>
              </p:ext>
            </p:extLst>
          </p:nvPr>
        </p:nvGraphicFramePr>
        <p:xfrm>
          <a:off x="5010029" y="3840873"/>
          <a:ext cx="4680168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244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0133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0,966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4288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0,858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0,389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0,202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1,025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22" name="TextBox 13"/>
          <p:cNvSpPr txBox="1"/>
          <p:nvPr/>
        </p:nvSpPr>
        <p:spPr>
          <a:xfrm>
            <a:off x="4939052" y="2131127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5" name="TextBox 15"/>
          <p:cNvSpPr txBox="1"/>
          <p:nvPr/>
        </p:nvSpPr>
        <p:spPr>
          <a:xfrm>
            <a:off x="4965359" y="3094285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10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Иманғабасова А.Т. / Эрнст Л.В.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22036</TotalTime>
  <Words>691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3361</cp:revision>
  <cp:lastPrinted>2021-10-18T15:52:53Z</cp:lastPrinted>
  <dcterms:created xsi:type="dcterms:W3CDTF">2018-03-27T06:03:00Z</dcterms:created>
  <dcterms:modified xsi:type="dcterms:W3CDTF">2025-01-16T07:41:21Z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