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29866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снег, низовая метель. Ветер юго-западный 9-14 м/с. Температура воздуха ночью 8-10,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101657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2678</TotalTime>
  <Words>547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418</cp:revision>
  <cp:lastPrinted>2021-07-01T03:56:27Z</cp:lastPrinted>
  <dcterms:created xsi:type="dcterms:W3CDTF">2024-09-22T07:48:17Z</dcterms:created>
  <dcterms:modified xsi:type="dcterms:W3CDTF">2025-01-16T06:38:56Z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