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утром и днем снег, низовая метель. Ветер юго-западный 9-14 м/с. Температура воздуха ночью 8-10, днем 5-7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4169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913417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25304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4621</cp:revision>
  <cp:lastPrinted>2021-07-01T03:56:27Z</cp:lastPrinted>
  <dcterms:created xsi:type="dcterms:W3CDTF">2018-03-27T06:03:00Z</dcterms:created>
  <dcterms:modified xsi:type="dcterms:W3CDTF">2025-01-16T06:33:36Z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