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2302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қар жауады, жаяу бұрқасын күтіледі. Жел, күші 7-12 м/с. Ауа температурасы түнде 9-11, күндіз 6-8 аяз болады.</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092322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17777</TotalTime>
  <Words>573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3391</cp:revision>
  <cp:lastPrinted>2021-07-01T07:38:07Z</cp:lastPrinted>
  <dcterms:created xsi:type="dcterms:W3CDTF">2018-03-27T06:03:00Z</dcterms:created>
  <dcterms:modified xsi:type="dcterms:W3CDTF">2025-01-16T06:46:10Z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