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216216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125136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932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кей уақытта </a:t>
            </a:r>
            <a:r>
              <a:rPr lang="kk-KZ" sz="1200" dirty="0">
                <a:latin typeface="Times New Roman" panose="02020603050405020304" pitchFamily="18" charset="0"/>
                <a:cs typeface="Times New Roman" panose="02020603050405020304" pitchFamily="18" charset="0"/>
              </a:rPr>
              <a:t>жауын-шашынды (жаңбыр, қар</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тұман, көктайғақ. Жел оңтүстік-батыстан 7-12 м/с. Ауаның температурасы түнде </a:t>
            </a:r>
            <a:r>
              <a:rPr lang="kk-KZ" sz="1200" dirty="0" smtClean="0">
                <a:latin typeface="Times New Roman" panose="02020603050405020304" pitchFamily="18" charset="0"/>
                <a:cs typeface="Times New Roman" panose="02020603050405020304" pitchFamily="18" charset="0"/>
              </a:rPr>
              <a:t>4-6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 аяз-1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 бұлтты, кей уақытта жауын-шашынды (жаңбыр, қар), тұман, көктайғақ. Жел оңтүстік-батыстан 7-12 м/с. Ауаның температурасы түнде </a:t>
            </a:r>
            <a:r>
              <a:rPr lang="kk-KZ" sz="1200" dirty="0" smtClean="0">
                <a:latin typeface="Times New Roman" panose="02020603050405020304" pitchFamily="18" charset="0"/>
                <a:cs typeface="Times New Roman" panose="02020603050405020304" pitchFamily="18" charset="0"/>
              </a:rPr>
              <a:t>3-5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18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440115401"/>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a:t>
                        </a:r>
                        <a:r>
                          <a:rPr lang="kk-KZ" altLang="x-none" sz="800" b="0" baseline="0" dirty="0" smtClean="0">
                            <a:latin typeface="Times New Roman" panose="02020603050405020304" pitchFamily="18" charset="0"/>
                            <a:cs typeface="Times New Roman" panose="02020603050405020304" pitchFamily="18" charset="0"/>
                          </a:rPr>
                          <a:t> 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15252</TotalTime>
  <Words>551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3435</cp:revision>
  <cp:lastPrinted>2021-07-01T07:38:07Z</cp:lastPrinted>
  <dcterms:created xsi:type="dcterms:W3CDTF">2018-03-27T06:03:00Z</dcterms:created>
  <dcterms:modified xsi:type="dcterms:W3CDTF">2025-01-16T07:16:17Z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