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16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01623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Оңтүстік-батыстан жел соғады, күші 9-14, м/с. Ауа температурасы түнде 11-13, күндіз 7-9 градус аяз.</a:t>
            </a:r>
          </a:p>
          <a:p>
            <a:pPr indent="180975" algn="ctr">
              <a:tabLst>
                <a:tab pos="179388" algn="l"/>
              </a:tabLst>
            </a:pPr>
            <a:endParaRPr lang="kk-KZ" altLang="ru-RU" sz="1100" b="1" smtClean="0">
              <a:solidFill>
                <a:srgbClr val="000000"/>
              </a:solidFill>
              <a:latin typeface="Times New Roman" pitchFamily="18" charset="0"/>
              <a:cs typeface="Times New Roman" pitchFamily="18" charset="0"/>
            </a:endParaRPr>
          </a:p>
          <a:p>
            <a:pPr indent="180975" algn="ctr">
              <a:tabLst>
                <a:tab pos="179388" algn="l"/>
              </a:tabLst>
            </a:pPr>
            <a:r>
              <a:rPr lang="kk-KZ" altLang="ru-RU" sz="1100" b="1"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13-15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551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5761</cp:revision>
  <cp:lastPrinted>2021-07-01T03:56:27Z</cp:lastPrinted>
  <dcterms:created xsi:type="dcterms:W3CDTF">2018-03-27T06:03:00Z</dcterms:created>
  <dcterms:modified xsi:type="dcterms:W3CDTF">2025-01-16T07:25:45Z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