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4824487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5242867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17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17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кей уақыттарда қар, көктайғақ. Түнде және таңертең тұман. Солтүстік-батыстан, батыстан жел соғады, күші 3-8 м/с. Ауа температурасы түнде 3-5, күндіз 0-2 аяз.</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қар. Оң</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1-3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63167" y="2255421"/>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25116</TotalTime>
  <Words>550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4220</cp:revision>
  <cp:lastPrinted>2023-02-06T06:57:51Z</cp:lastPrinted>
  <dcterms:created xsi:type="dcterms:W3CDTF">2018-03-27T06:03:00Z</dcterms:created>
  <dcterms:modified xsi:type="dcterms:W3CDTF">2025-01-16T08:11:54Z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