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847341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16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17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аздаған </a:t>
            </a:r>
            <a:r>
              <a:rPr lang="kk-KZ" sz="1200" dirty="0" smtClean="0">
                <a:latin typeface="Times New Roman" panose="02020603050405020304" pitchFamily="18" charset="0"/>
                <a:cs typeface="Times New Roman" panose="02020603050405020304" pitchFamily="18" charset="0"/>
              </a:rPr>
              <a:t>қар жауады. </a:t>
            </a:r>
            <a:r>
              <a:rPr lang="kk-KZ" sz="1200" dirty="0" smtClean="0">
                <a:latin typeface="Times New Roman" panose="02020603050405020304" pitchFamily="18" charset="0"/>
                <a:cs typeface="Times New Roman" panose="02020603050405020304" pitchFamily="18" charset="0"/>
              </a:rPr>
              <a:t>Батыстан соққан жел оңтүстікке ауысады,</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және күндіз 11-13 градус аяз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18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17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18</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Оңтүстіктен, оңтүстік-шығыстан жел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1-6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2772970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955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0,249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167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0,417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433" y="203114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17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20890</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5211</cp:revision>
  <cp:lastPrinted>2021-07-01T07:38:07Z</cp:lastPrinted>
  <dcterms:created xsi:type="dcterms:W3CDTF">2018-03-27T06:03:00Z</dcterms:created>
  <dcterms:modified xsi:type="dcterms:W3CDTF">2025-01-16T10:15:15Z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