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8" d="100"/>
          <a:sy n="108" d="100"/>
        </p:scale>
        <p:origin x="120"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92247674"/>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№16</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 altLang="zh-CN" sz="1200" b="1" i="1"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16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7124" y="3482546"/>
            <a:ext cx="4824411"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a:t>
            </a:r>
            <a:r>
              <a:rPr lang="kk-KZ" altLang="ru-RU" sz="1200" b="1" dirty="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қаңтар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1923604"/>
          </a:xfrm>
          <a:prstGeom prst="rect">
            <a:avLst/>
          </a:prstGeom>
        </p:spPr>
        <p:txBody>
          <a:bodyPr wrap="square">
            <a:spAutoFit/>
          </a:bodyPr>
          <a:lstStyle/>
          <a:p>
            <a:pPr algn="ctr">
              <a:spcBef>
                <a:spcPts val="0"/>
              </a:spcBef>
              <a:defRPr/>
            </a:pPr>
            <a:r>
              <a:rPr lang="kk-KZ" altLang="ru-RU" sz="1200" b="1" dirty="0" smtClean="0">
                <a:solidFill>
                  <a:prstClr val="black"/>
                </a:solidFill>
                <a:latin typeface="Times New Roman" panose="02020603050405020304" pitchFamily="18" charset="0"/>
                <a:cs typeface="Times New Roman" panose="02020603050405020304" pitchFamily="18" charset="0"/>
              </a:rPr>
              <a:t>Өскемен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a:t>
            </a:r>
            <a:r>
              <a:rPr lang="kk-KZ" altLang="ru-RU" sz="1200" b="1" dirty="0">
                <a:latin typeface="Times New Roman" panose="02020603050405020304" pitchFamily="18" charset="0"/>
                <a:cs typeface="Times New Roman" panose="02020603050405020304" pitchFamily="18" charset="0"/>
              </a:rPr>
              <a:t>7</a:t>
            </a:r>
            <a:r>
              <a:rPr lang="kk-KZ" altLang="ru-RU"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a:t>
            </a:r>
            <a:r>
              <a:rPr lang="kk-KZ" altLang="ru-RU" sz="1200" b="1" dirty="0">
                <a:latin typeface="Times New Roman" pitchFamily="18" charset="0"/>
                <a:cs typeface="Times New Roman" pitchFamily="18" charset="0"/>
              </a:rPr>
              <a:t>6</a:t>
            </a:r>
            <a:r>
              <a:rPr lang="kk-KZ" altLang="ru-RU" sz="1200" b="1" dirty="0" smtClean="0">
                <a:latin typeface="Times New Roman" pitchFamily="18" charset="0"/>
                <a:cs typeface="Times New Roman" pitchFamily="18" charset="0"/>
              </a:rPr>
              <a:t> қаңтар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1</a:t>
            </a:r>
            <a:r>
              <a:rPr lang="kk-KZ" altLang="ru-RU" sz="1200" b="1" dirty="0" smtClean="0">
                <a:latin typeface="Times New Roman" panose="02020603050405020304" pitchFamily="18" charset="0"/>
                <a:cs typeface="Times New Roman" panose="02020603050405020304" pitchFamily="18" charset="0"/>
              </a:rPr>
              <a:t>7</a:t>
            </a:r>
            <a:r>
              <a:rPr lang="ru-RU" altLang="ru-RU"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қар</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оңтүстік-шығыстан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7-12 м/с</a:t>
            </a:r>
            <a:r>
              <a:rPr lang="kk-KZ" sz="1200" dirty="0" smtClean="0">
                <a:solidFill>
                  <a:prstClr val="black"/>
                </a:solidFill>
                <a:latin typeface="Times New Roman" pitchFamily="18" charset="0"/>
                <a:cs typeface="Times New Roman" pitchFamily="18" charset="0"/>
              </a:rPr>
              <a:t>. Ауа температурасы түнде </a:t>
            </a:r>
            <a:r>
              <a:rPr lang="kk-KZ" sz="1200" dirty="0" smtClean="0">
                <a:solidFill>
                  <a:prstClr val="black"/>
                </a:solidFill>
                <a:latin typeface="Times New Roman" pitchFamily="18" charset="0"/>
                <a:cs typeface="Times New Roman" pitchFamily="18" charset="0"/>
              </a:rPr>
              <a:t>3-5</a:t>
            </a:r>
            <a:r>
              <a:rPr lang="kk-KZ" sz="1200" dirty="0" smtClean="0">
                <a:solidFill>
                  <a:prstClr val="black"/>
                </a:solidFill>
                <a:latin typeface="Times New Roman" pitchFamily="18" charset="0"/>
                <a:cs typeface="Times New Roman" pitchFamily="18" charset="0"/>
              </a:rPr>
              <a:t>° аяз, </a:t>
            </a:r>
            <a:r>
              <a:rPr lang="kk-KZ" sz="1200" dirty="0" smtClean="0">
                <a:solidFill>
                  <a:prstClr val="black"/>
                </a:solidFill>
                <a:latin typeface="Times New Roman" pitchFamily="18" charset="0"/>
                <a:cs typeface="Times New Roman" pitchFamily="18" charset="0"/>
              </a:rPr>
              <a:t>күндіз </a:t>
            </a:r>
            <a:r>
              <a:rPr lang="kk-KZ" sz="1200" dirty="0">
                <a:solidFill>
                  <a:prstClr val="black"/>
                </a:solidFill>
                <a:latin typeface="Times New Roman" pitchFamily="18" charset="0"/>
                <a:cs typeface="Times New Roman" pitchFamily="18" charset="0"/>
              </a:rPr>
              <a:t>1</a:t>
            </a:r>
            <a:r>
              <a:rPr lang="kk-KZ" sz="1200" dirty="0" smtClean="0">
                <a:solidFill>
                  <a:prstClr val="black"/>
                </a:solidFill>
                <a:latin typeface="Times New Roman" pitchFamily="18" charset="0"/>
                <a:cs typeface="Times New Roman" pitchFamily="18" charset="0"/>
              </a:rPr>
              <a:t>° аяз-1° жылы </a:t>
            </a:r>
            <a:r>
              <a:rPr lang="kk-KZ" sz="1200" dirty="0" smtClean="0">
                <a:solidFill>
                  <a:prstClr val="black"/>
                </a:solidFill>
                <a:latin typeface="Times New Roman" pitchFamily="18" charset="0"/>
                <a:cs typeface="Times New Roman" pitchFamily="18" charset="0"/>
              </a:rPr>
              <a:t>болады.</a:t>
            </a:r>
          </a:p>
          <a:p>
            <a:pPr algn="just">
              <a:spcBef>
                <a:spcPts val="0"/>
              </a:spcBef>
              <a:defRPr/>
            </a:pPr>
            <a:endParaRPr lang="kk-KZ" sz="1100" dirty="0" smtClean="0">
              <a:solidFill>
                <a:prstClr val="black"/>
              </a:solidFill>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1</a:t>
            </a:r>
            <a:r>
              <a:rPr lang="kk-KZ" altLang="ru-RU" sz="1200" b="1" dirty="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қаңтарға</a:t>
            </a:r>
            <a:endParaRPr lang="ru-RU" altLang="ru-RU" sz="1200" b="1" dirty="0">
              <a:latin typeface="Times New Roman" pitchFamily="18" charset="0"/>
              <a:cs typeface="Times New Roman" pitchFamily="18" charset="0"/>
            </a:endParaRPr>
          </a:p>
          <a:p>
            <a:pPr indent="182563" algn="ctr">
              <a:spcBef>
                <a:spcPts val="0"/>
              </a:spcBef>
              <a:defRPr/>
            </a:pPr>
            <a:r>
              <a:rPr lang="" altLang="ru-RU" sz="1200" b="1" dirty="0" smtClean="0">
                <a:latin typeface="Times New Roman" pitchFamily="18" charset="0"/>
                <a:cs typeface="Times New Roman" pitchFamily="18" charset="0"/>
              </a:rPr>
              <a:t>1</a:t>
            </a:r>
            <a:r>
              <a:rPr lang="kk-KZ" altLang="ru-RU" sz="1200" b="1" dirty="0" smtClean="0">
                <a:latin typeface="Times New Roman" pitchFamily="18" charset="0"/>
                <a:cs typeface="Times New Roman" pitchFamily="18" charset="0"/>
              </a:rPr>
              <a:t>7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a:t>
            </a:r>
            <a:r>
              <a:rPr lang="kk-KZ" sz="1200" b="1" dirty="0">
                <a:latin typeface="Times New Roman" panose="02020603050405020304" pitchFamily="18" charset="0"/>
                <a:cs typeface="Times New Roman" panose="02020603050405020304" pitchFamily="18" charset="0"/>
              </a:rPr>
              <a:t>8</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қаңтар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Бұлтты</a:t>
            </a:r>
            <a:r>
              <a:rPr lang="kk-KZ" sz="1200" dirty="0" smtClean="0">
                <a:solidFill>
                  <a:prstClr val="black"/>
                </a:solidFill>
                <a:latin typeface="Times New Roman" pitchFamily="18" charset="0"/>
                <a:cs typeface="Times New Roman" pitchFamily="18" charset="0"/>
              </a:rPr>
              <a:t>, қар. Жел оңтүстік-шығыстан соғады, күші </a:t>
            </a:r>
            <a:r>
              <a:rPr lang="kk-KZ" sz="1200" dirty="0" smtClean="0">
                <a:solidFill>
                  <a:prstClr val="black"/>
                </a:solidFill>
                <a:latin typeface="Times New Roman" pitchFamily="18" charset="0"/>
                <a:cs typeface="Times New Roman" pitchFamily="18" charset="0"/>
              </a:rPr>
              <a:t>7-12</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2-4</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аяз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831392894"/>
              </p:ext>
            </p:extLst>
          </p:nvPr>
        </p:nvGraphicFramePr>
        <p:xfrm>
          <a:off x="5033957" y="3974186"/>
          <a:ext cx="4671571" cy="2263129"/>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26315">
                  <a:extLst>
                    <a:ext uri="{9D8B030D-6E8A-4147-A177-3AD203B41FA5}">
                      <a16:colId xmlns:a16="http://schemas.microsoft.com/office/drawing/2014/main" xmlns="" val="2096923049"/>
                    </a:ext>
                  </a:extLst>
                </a:gridCol>
              </a:tblGrid>
              <a:tr h="502279">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Факт </a:t>
                      </a:r>
                      <a:r>
                        <a:rPr lang="ru-RU" sz="9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ШЖШ асу </a:t>
                      </a:r>
                      <a:r>
                        <a:rPr lang="ru-RU" sz="900" dirty="0" err="1" smtClean="0">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РМ-2,5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РМ-10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483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0,966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550">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4288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0,858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51550">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78</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0,389</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 </a:t>
                      </a:r>
                      <a:r>
                        <a:rPr lang="ru-RU" sz="900" dirty="0" err="1" smtClean="0">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0,202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51550">
                <a:tc>
                  <a:txBody>
                    <a:bodyPr/>
                    <a:lstStyle/>
                    <a:p>
                      <a:r>
                        <a:rPr lang="ru-RU" sz="900" smtClean="0">
                          <a:solidFill>
                            <a:schemeClr val="tx1"/>
                          </a:solidFill>
                          <a:latin typeface="Times New Roman" panose="02020603050405020304" pitchFamily="18" charset="0"/>
                          <a:cs typeface="Times New Roman" panose="02020603050405020304" pitchFamily="18" charset="0"/>
                        </a:rPr>
                        <a:t>Сероводород</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bl>
          </a:graphicData>
        </a:graphic>
      </p:graphicFrame>
      <p:sp>
        <p:nvSpPr>
          <p:cNvPr id="22" name="TextBox 13"/>
          <p:cNvSpPr txBox="1"/>
          <p:nvPr/>
        </p:nvSpPr>
        <p:spPr>
          <a:xfrm>
            <a:off x="5025122" y="2286534"/>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5" name="TextBox 13"/>
          <p:cNvSpPr txBox="1"/>
          <p:nvPr/>
        </p:nvSpPr>
        <p:spPr>
          <a:xfrm>
            <a:off x="5025122" y="3176038"/>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49299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126</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Иманғабасова</a:t>
            </a:r>
            <a:r>
              <a:rPr lang="ru-RU" altLang="ru-RU" sz="1200" b="1" i="1" dirty="0">
                <a:solidFill>
                  <a:srgbClr val="000000"/>
                </a:solidFill>
                <a:latin typeface="Times New Roman" panose="02020603050405020304" pitchFamily="18" charset="0"/>
                <a:cs typeface="Times New Roman" panose="02020603050405020304" pitchFamily="18" charset="0"/>
              </a:rPr>
              <a:t> А.Т. </a:t>
            </a:r>
            <a:r>
              <a:rPr lang="ru-RU" altLang="ru-RU" sz="1200" b="1" i="1">
                <a:solidFill>
                  <a:srgbClr val="000000"/>
                </a:solidFill>
                <a:latin typeface="Times New Roman" panose="02020603050405020304" pitchFamily="18" charset="0"/>
                <a:cs typeface="Times New Roman" panose="02020603050405020304" pitchFamily="18" charset="0"/>
              </a:rPr>
              <a:t>/ Эрнст Л.В.</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20688</TotalTime>
  <Words>641</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3316</cp:revision>
  <cp:lastPrinted>2021-07-01T03:56:27Z</cp:lastPrinted>
  <dcterms:created xsi:type="dcterms:W3CDTF">2018-03-27T06:03:00Z</dcterms:created>
  <dcterms:modified xsi:type="dcterms:W3CDTF">2025-01-16T07:41:22Z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