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69365815"/>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16</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қаңтар</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17</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16 </a:t>
            </a:r>
            <a:r>
              <a:rPr lang="kk-KZ" sz="1200" b="1" dirty="0" smtClean="0">
                <a:solidFill>
                  <a:prstClr val="black"/>
                </a:solidFill>
                <a:latin typeface="Times New Roman" panose="02020603050405020304" pitchFamily="18" charset="0"/>
                <a:cs typeface="Times New Roman" panose="02020603050405020304" pitchFamily="18" charset="0"/>
              </a:rPr>
              <a:t>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17</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sz="1200" b="1" kern="1400" dirty="0" smtClean="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rPr>
              <a:t>т</a:t>
            </a:r>
            <a:r>
              <a:rPr lang="kk-KZ" sz="1200" kern="900" dirty="0" smtClean="0">
                <a:solidFill>
                  <a:srgbClr val="000000"/>
                </a:solidFill>
                <a:latin typeface="Times New Roman" panose="02020603050405020304" pitchFamily="18" charset="0"/>
                <a:ea typeface="Times New Roman" panose="02020603050405020304" pitchFamily="18" charset="0"/>
              </a:rPr>
              <a:t>үнде </a:t>
            </a:r>
            <a:r>
              <a:rPr lang="kk-KZ" sz="1200" kern="900" dirty="0">
                <a:solidFill>
                  <a:srgbClr val="000000"/>
                </a:solidFill>
                <a:latin typeface="Times New Roman" panose="02020603050405020304" pitchFamily="18" charset="0"/>
                <a:ea typeface="Times New Roman" panose="02020603050405020304" pitchFamily="18" charset="0"/>
              </a:rPr>
              <a:t>және таңертең</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қар, бұрқасын</a:t>
            </a:r>
            <a:r>
              <a:rPr lang="ru-RU" sz="1200" dirty="0" smtClean="0">
                <a:latin typeface="Times New Roman" panose="02020603050405020304" pitchFamily="18" charset="0"/>
                <a:cs typeface="Times New Roman" panose="02020603050405020304" pitchFamily="18" charset="0"/>
              </a:rPr>
              <a:t>.</a:t>
            </a:r>
            <a:r>
              <a:rPr lang="ru-RU" sz="1200" dirty="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О</a:t>
            </a:r>
            <a:r>
              <a:rPr lang="ru-RU" sz="1200" dirty="0">
                <a:latin typeface="Times New Roman" panose="02020603050405020304" pitchFamily="18" charset="0"/>
                <a:cs typeface="Times New Roman" panose="02020603050405020304" pitchFamily="18" charset="0"/>
              </a:rPr>
              <a:t>ңтүстік-батыстан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және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8-10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18 </a:t>
            </a:r>
            <a:r>
              <a:rPr lang="kk-KZ" sz="1200" b="1" dirty="0" smtClean="0">
                <a:solidFill>
                  <a:prstClr val="black"/>
                </a:solidFill>
                <a:latin typeface="Times New Roman" panose="02020603050405020304" pitchFamily="18" charset="0"/>
                <a:cs typeface="Times New Roman" panose="02020603050405020304" pitchFamily="18" charset="0"/>
              </a:rPr>
              <a:t>қаңтар</a:t>
            </a:r>
          </a:p>
          <a:p>
            <a:pPr algn="just"/>
            <a:r>
              <a:rPr lang="kk-KZ" sz="1200" b="1" dirty="0" smtClean="0">
                <a:solidFill>
                  <a:prstClr val="black"/>
                </a:solidFill>
                <a:latin typeface="Times New Roman" panose="02020603050405020304" pitchFamily="18" charset="0"/>
                <a:cs typeface="Times New Roman" panose="02020603050405020304" pitchFamily="18" charset="0"/>
              </a:rPr>
              <a:t>17 </a:t>
            </a:r>
            <a:r>
              <a:rPr lang="kk-KZ" sz="1200" b="1" dirty="0" smtClean="0">
                <a:solidFill>
                  <a:prstClr val="black"/>
                </a:solidFill>
                <a:latin typeface="Times New Roman" panose="02020603050405020304" pitchFamily="18" charset="0"/>
                <a:cs typeface="Times New Roman" panose="02020603050405020304" pitchFamily="18" charset="0"/>
              </a:rPr>
              <a:t>қаңтар</a:t>
            </a:r>
            <a:r>
              <a:rPr lang="kk-KZ" sz="1200" b="1" kern="1400" dirty="0" smtClean="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18 </a:t>
            </a:r>
            <a:r>
              <a:rPr lang="kk-KZ" sz="1200" b="1" dirty="0" smtClean="0">
                <a:solidFill>
                  <a:prstClr val="black"/>
                </a:solidFill>
                <a:latin typeface="Times New Roman" panose="02020603050405020304" pitchFamily="18" charset="0"/>
                <a:cs typeface="Times New Roman" panose="02020603050405020304" pitchFamily="18" charset="0"/>
              </a:rPr>
              <a:t>қаңтар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Оңтүстік-б</a:t>
            </a:r>
            <a:r>
              <a:rPr lang="kk-KZ" sz="1200" kern="1400" dirty="0" smtClean="0">
                <a:solidFill>
                  <a:srgbClr val="000000"/>
                </a:solidFill>
                <a:latin typeface="Times New Roman" panose="02020603050405020304" pitchFamily="18" charset="0"/>
                <a:ea typeface="Times New Roman" panose="02020603050405020304" pitchFamily="18" charset="0"/>
              </a:rPr>
              <a:t>атыстан</a:t>
            </a:r>
            <a:r>
              <a:rPr lang="kk-KZ" sz="1200" dirty="0" smtClean="0">
                <a:solidFill>
                  <a:prstClr val="black"/>
                </a:solidFill>
                <a:latin typeface="Times New Roman" panose="02020603050405020304" pitchFamily="18" charset="0"/>
                <a:cs typeface="Times New Roman" panose="02020603050405020304" pitchFamily="18" charset="0"/>
              </a:rPr>
              <a:t> 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13-15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3821082"/>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16</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a:solidFill>
                  <a:prstClr val="black"/>
                </a:solidFill>
                <a:latin typeface="Times New Roman" panose="02020603050405020304" pitchFamily="18" charset="0"/>
                <a:cs typeface="Times New Roman" panose="02020603050405020304" pitchFamily="18" charset="0"/>
              </a:rPr>
              <a:t>қаңтар,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a:solidFill>
                  <a:prstClr val="black"/>
                </a:solidFill>
                <a:latin typeface="Times New Roman" panose="02020603050405020304" pitchFamily="18" charset="0"/>
                <a:cs typeface="Times New Roman" panose="02020603050405020304" pitchFamily="18" charset="0"/>
              </a:rPr>
              <a:t>қаңтар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22483</TotalTime>
  <Words>523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4461</cp:revision>
  <cp:lastPrinted>2021-07-01T07:38:07Z</cp:lastPrinted>
  <dcterms:created xsi:type="dcterms:W3CDTF">2018-03-27T06:03:00Z</dcterms:created>
  <dcterms:modified xsi:type="dcterms:W3CDTF">2025-01-16T07:28:32Z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