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472584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402281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16 қантар  с. 20-ден 17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таңертең және күндіз қар.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күндіз 4-6 аяз.</a:t>
            </a:r>
          </a:p>
          <a:p>
            <a:pPr algn="ctr"/>
            <a:r>
              <a:rPr lang="ru-RU" sz="1100" b="1" kern="1400"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аздаған қар.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18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36553</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5881</cp:revision>
  <cp:lastPrinted>2023-01-16T10:13:34Z</cp:lastPrinted>
  <dcterms:created xsi:type="dcterms:W3CDTF">2018-03-27T06:03:00Z</dcterms:created>
  <dcterms:modified xsi:type="dcterms:W3CDTF">2025-01-16T06:42:06Z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