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30" d="100"/>
          <a:sy n="130" d="100"/>
        </p:scale>
        <p:origin x="-163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01795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321102"/>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467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күндіз жауын-шашын (жаңбыр, қар), боран, көктайғақ. Түнде және таңертең тұман. Жел солтүстік-батыстан оңтүстік-батысқа ауысып соғады 9-14 м / с. Ауа температурасы түнде 13-15, күндіз 2-4 граудс аяз. </a:t>
            </a: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18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smtClean="0">
                <a:latin typeface="Times New Roman" panose="02020603050405020304" pitchFamily="18" charset="0"/>
                <a:cs typeface="Times New Roman" panose="02020603050405020304" pitchFamily="18" charset="0"/>
              </a:rPr>
              <a:t>Жел </a:t>
            </a:r>
            <a:r>
              <a:rPr lang="kk-KZ" sz="1100" smtClean="0">
                <a:latin typeface="Times New Roman" panose="02020603050405020304" pitchFamily="18" charset="0"/>
                <a:cs typeface="Times New Roman" panose="02020603050405020304" pitchFamily="18" charset="0"/>
              </a:rPr>
              <a:t>оңтүстік-шығыстан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29635</TotalTime>
  <Words>579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5793</cp:revision>
  <cp:lastPrinted>2021-07-01T03:56:27Z</cp:lastPrinted>
  <dcterms:created xsi:type="dcterms:W3CDTF">2018-03-27T06:03:00Z</dcterms:created>
  <dcterms:modified xsi:type="dcterms:W3CDTF">2025-01-16T07:02:18Z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