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126"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938488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күндіз жауын-шашын (жаңбыр,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 аяз-1°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3735241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4941423" y="233831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күтіледі.</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Иманғабасова А.Т. / Эрнст Л.В.</a:t>
            </a: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18445</TotalTime>
  <Words>584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3187</cp:revision>
  <cp:lastPrinted>2021-07-01T03:56:27Z</cp:lastPrinted>
  <dcterms:created xsi:type="dcterms:W3CDTF">2018-03-27T06:03:00Z</dcterms:created>
  <dcterms:modified xsi:type="dcterms:W3CDTF">2025-01-16T07:48:23Z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