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28415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(преимущественно снег), метель. Ветер юго-восточный с переходом на юго-западный 7-12, ночью порывы 15-18 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172695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219891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22044</TotalTime>
  <Words>700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3364</cp:revision>
  <cp:lastPrinted>2021-10-18T15:52:53Z</cp:lastPrinted>
  <dcterms:created xsi:type="dcterms:W3CDTF">2018-03-27T06:03:00Z</dcterms:created>
  <dcterms:modified xsi:type="dcterms:W3CDTF">2025-01-17T07:51:53Z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