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9724717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ночью снег, низовая метель, днем небольшой снег. Ветер юго-западный 6-11 м/с. Температура воздуха ночью 7-9, днем 4-6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снег, низовая метель. Ветер юго-западный 9-14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8-10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299629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22629</TotalTime>
  <Words>604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4479</cp:revision>
  <cp:lastPrinted>2021-07-01T03:56:27Z</cp:lastPrinted>
  <dcterms:created xsi:type="dcterms:W3CDTF">2018-03-27T06:03:00Z</dcterms:created>
  <dcterms:modified xsi:type="dcterms:W3CDTF">2025-01-17T09:26:28Z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