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4169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небольшой снег. Ветер юго-западный 6-11 м/с. Температура воздуха ночью 7-9, днем 4-6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12760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25317</TotalTime>
  <Words>649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4624</cp:revision>
  <cp:lastPrinted>2021-07-01T03:56:27Z</cp:lastPrinted>
  <dcterms:created xsi:type="dcterms:W3CDTF">2018-03-27T06:03:00Z</dcterms:created>
  <dcterms:modified xsi:type="dcterms:W3CDTF">2025-01-17T09:26:09Z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