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123235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</a:t>
            </a:r>
            <a:r>
              <a:rPr lang="en-US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9320113"/>
              </p:ext>
            </p:extLst>
          </p:nvPr>
        </p:nvGraphicFramePr>
        <p:xfrm>
          <a:off x="4993576" y="4733142"/>
          <a:ext cx="4691064" cy="16316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51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17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18 января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Облачно, временами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небольшие осадки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туман, гололед.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9388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18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19 января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временами осадки (дождь, снег), туман, гололед. Ветер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6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52934881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С. Баймаганбетова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14531</TotalTime>
  <Words>586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3335</cp:revision>
  <cp:lastPrinted>2021-07-01T03:56:27Z</cp:lastPrinted>
  <dcterms:created xsi:type="dcterms:W3CDTF">2018-03-27T06:03:00Z</dcterms:created>
  <dcterms:modified xsi:type="dcterms:W3CDTF">2025-01-17T09:16:47Z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