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января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января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17 января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юго-восточный 2-7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8-10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мороза, 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4-6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19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18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юго-восточный 2-7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6-8 мороза.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19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января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151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6249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1,25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120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0,60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93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0,23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622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1,24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Мухитдинова Р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20218</TotalTime>
  <Words>533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4653</cp:revision>
  <cp:lastPrinted>2021-07-01T03:56:27Z</cp:lastPrinted>
  <dcterms:created xsi:type="dcterms:W3CDTF">2018-03-27T06:03:00Z</dcterms:created>
  <dcterms:modified xsi:type="dcterms:W3CDTF">2025-01-17T07:06:23Z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