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215900"/>
            <a:ext cx="4732973" cy="681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809999451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</a:t>
                      </a:r>
                      <a:r>
                        <a:rPr lang="kk-KZ" dirty="0"/>
                        <a:t>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1</a:t>
                      </a:r>
                      <a:r>
                        <a:rPr lang="kk-KZ" dirty="0"/>
                        <a:t>7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января</a:t>
                      </a:r>
                      <a:r>
                        <a:rPr dirty="0"/>
                        <a:t> 2025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0"/>
            <a:ext cx="4717098" cy="465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1</a:t>
            </a:r>
            <a:r>
              <a:rPr lang="kk-KZ" dirty="0"/>
              <a:t>7</a:t>
            </a:r>
            <a:r>
              <a:rPr lang="ru-RU" dirty="0"/>
              <a:t> </a:t>
            </a:r>
            <a:r>
              <a:rPr dirty="0" err="1"/>
              <a:t>января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65394" y="63693"/>
            <a:ext cx="4623436" cy="2313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Прогноз</a:t>
            </a:r>
            <a:r>
              <a:rPr dirty="0"/>
              <a:t> </a:t>
            </a:r>
            <a:r>
              <a:rPr dirty="0" err="1"/>
              <a:t>погоды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</a:t>
            </a:r>
            <a:r>
              <a:rPr lang="kk-KZ" dirty="0"/>
              <a:t>8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2025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ru-RU" dirty="0"/>
              <a:t>1</a:t>
            </a:r>
            <a:r>
              <a:rPr lang="kk-KZ" dirty="0"/>
              <a:t>7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</a:t>
            </a:r>
            <a:r>
              <a:rPr dirty="0" err="1"/>
              <a:t>до</a:t>
            </a:r>
            <a:r>
              <a:rPr dirty="0"/>
              <a:t> 20 ч. </a:t>
            </a:r>
            <a:r>
              <a:rPr lang="ru-RU" dirty="0"/>
              <a:t>1</a:t>
            </a:r>
            <a:r>
              <a:rPr lang="kk-KZ" dirty="0"/>
              <a:t>8 </a:t>
            </a:r>
            <a:r>
              <a:rPr dirty="0" err="1"/>
              <a:t>января</a:t>
            </a:r>
            <a:endParaRPr dirty="0"/>
          </a:p>
          <a:p>
            <a:pPr indent="185737" algn="ctr">
              <a:defRPr sz="4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  <a:p>
            <a:pPr indent="180975" algn="just"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временами небольшой снег, поземок. Ветер юго-западный ночью 9-14, днем 5-10 м/с. Температура воздуха ночью 11-13, днем 6-8 мороза.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sz="1200" b="1" dirty="0">
                <a:latin typeface="Times New Roman"/>
                <a:cs typeface="Times New Roman"/>
              </a:rPr>
              <a:t>на 1</a:t>
            </a:r>
            <a:r>
              <a:rPr lang="kk-KZ" sz="1200" b="1" dirty="0">
                <a:latin typeface="Times New Roman"/>
                <a:cs typeface="Times New Roman"/>
              </a:rPr>
              <a:t>9</a:t>
            </a:r>
            <a:r>
              <a:rPr lang="ru-RU" sz="1200" b="1" dirty="0">
                <a:latin typeface="Times New Roman"/>
                <a:cs typeface="Times New Roman"/>
              </a:rPr>
              <a:t> января 2025 г.</a:t>
            </a:r>
            <a:endParaRPr lang="en-US" sz="1200" b="1" dirty="0">
              <a:latin typeface="Times New Roman"/>
              <a:cs typeface="Times New Roman"/>
            </a:endParaRP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1200" b="1" dirty="0">
                <a:latin typeface="Times New Roman"/>
                <a:cs typeface="Times New Roman"/>
              </a:rPr>
              <a:t>с 20 ч. </a:t>
            </a:r>
            <a:r>
              <a:rPr lang="ru-RU" sz="1200" b="1" dirty="0">
                <a:latin typeface="Times New Roman"/>
                <a:cs typeface="Times New Roman"/>
              </a:rPr>
              <a:t>1</a:t>
            </a:r>
            <a:r>
              <a:rPr lang="kk-KZ" sz="1200" b="1" dirty="0">
                <a:latin typeface="Times New Roman"/>
                <a:cs typeface="Times New Roman"/>
              </a:rPr>
              <a:t>8</a:t>
            </a:r>
            <a:r>
              <a:rPr sz="1200" b="1" dirty="0">
                <a:latin typeface="Times New Roman"/>
                <a:cs typeface="Times New Roman"/>
              </a:rPr>
              <a:t> </a:t>
            </a:r>
            <a:r>
              <a:rPr sz="1200" b="1" dirty="0" err="1">
                <a:latin typeface="Times New Roman"/>
                <a:cs typeface="Times New Roman"/>
              </a:rPr>
              <a:t>января</a:t>
            </a:r>
            <a:r>
              <a:rPr sz="1200" b="1" dirty="0">
                <a:latin typeface="Times New Roman"/>
                <a:cs typeface="Times New Roman"/>
              </a:rPr>
              <a:t> </a:t>
            </a:r>
            <a:r>
              <a:rPr sz="1200" b="1" dirty="0" err="1">
                <a:latin typeface="Times New Roman"/>
                <a:cs typeface="Times New Roman"/>
              </a:rPr>
              <a:t>до</a:t>
            </a:r>
            <a:r>
              <a:rPr sz="1200" b="1" dirty="0">
                <a:latin typeface="Times New Roman"/>
                <a:cs typeface="Times New Roman"/>
              </a:rPr>
              <a:t> 08 ч. </a:t>
            </a:r>
            <a:r>
              <a:rPr lang="ru-RU" sz="1200" b="1" dirty="0">
                <a:latin typeface="Times New Roman"/>
                <a:cs typeface="Times New Roman"/>
              </a:rPr>
              <a:t>1</a:t>
            </a:r>
            <a:r>
              <a:rPr lang="kk-KZ" sz="1200" b="1" dirty="0">
                <a:latin typeface="Times New Roman"/>
                <a:cs typeface="Times New Roman"/>
              </a:rPr>
              <a:t>9</a:t>
            </a:r>
            <a:r>
              <a:rPr lang="ru-RU" sz="1200" b="1" dirty="0">
                <a:latin typeface="Times New Roman"/>
                <a:cs typeface="Times New Roman"/>
              </a:rPr>
              <a:t> </a:t>
            </a:r>
            <a:r>
              <a:rPr sz="1200" b="1" dirty="0" err="1">
                <a:latin typeface="Times New Roman"/>
                <a:cs typeface="Times New Roman"/>
              </a:rPr>
              <a:t>января</a:t>
            </a:r>
            <a:r>
              <a:rPr sz="1200" b="1" dirty="0">
                <a:latin typeface="Times New Roman"/>
                <a:cs typeface="Times New Roman"/>
              </a:rPr>
              <a:t> </a:t>
            </a:r>
          </a:p>
          <a:p>
            <a:pPr indent="185737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Переменная облачность, временами небольшой снег, низовая метель. Ветер юго-западный 9-14 м/с. Температура воздуха                      12-14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2"/>
            <a:ext cx="4587875" cy="83099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kk-KZ" b="1" dirty="0"/>
              <a:t>рассеиванию</a:t>
            </a:r>
            <a:r>
              <a:rPr lang="ru-RU" b="1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b="1" dirty="0" err="1"/>
              <a:t>по</a:t>
            </a:r>
            <a:r>
              <a:rPr lang="kk-KZ" b="1" dirty="0"/>
              <a:t>ниженный</a:t>
            </a:r>
            <a:r>
              <a:rPr lang="ru-RU"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940147372"/>
              </p:ext>
            </p:extLst>
          </p:nvPr>
        </p:nvGraphicFramePr>
        <p:xfrm>
          <a:off x="5024437" y="4140200"/>
          <a:ext cx="4667249" cy="20621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1783904F-04A9-449A-99A1-18E575664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5544" y="3296443"/>
            <a:ext cx="4695506" cy="276225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Calibri" panose="020F0502020204030204" pitchFamily="34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./Сагандыкова З."/>
          <p:cNvSpPr txBox="1"/>
          <p:nvPr/>
        </p:nvSpPr>
        <p:spPr>
          <a:xfrm>
            <a:off x="5016182" y="6166818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./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Пірімжар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663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23</cp:revision>
  <dcterms:modified xsi:type="dcterms:W3CDTF">2025-01-17T08:50:16Z</dcterms:modified>
</cp:coreProperties>
</file>