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4787307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(дождь, снег).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7-9, днем 4-6 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м/с. Температура воздуха ночью 8-10 мороза.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181881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24308</TotalTime>
  <Words>595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4499</cp:revision>
  <cp:lastPrinted>2021-07-01T03:56:27Z</cp:lastPrinted>
  <dcterms:created xsi:type="dcterms:W3CDTF">2018-03-27T06:03:00Z</dcterms:created>
  <dcterms:modified xsi:type="dcterms:W3CDTF">2025-01-17T09:01:20Z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