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298662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снег. Ветер юго-западный, южный 5-10 м/с. Температура воздуха ночью 6-8, днем 3-5 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9-14 м/с. Температура воздуха ночью 8-10 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659431"/>
              </p:ext>
            </p:extLst>
          </p:nvPr>
        </p:nvGraphicFramePr>
        <p:xfrm>
          <a:off x="4986306" y="4419203"/>
          <a:ext cx="4759297" cy="1629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2705</TotalTime>
  <Words>545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420</cp:revision>
  <cp:lastPrinted>2021-07-01T03:56:27Z</cp:lastPrinted>
  <dcterms:created xsi:type="dcterms:W3CDTF">2024-09-22T07:48:17Z</dcterms:created>
  <dcterms:modified xsi:type="dcterms:W3CDTF">2025-01-17T09:19:44Z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