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52722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3600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Ночью и утром низовая метель, гололед. 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15-18 м/с. Температура воздуха ночью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осадки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(дождь,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27804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3683</cp:revision>
  <cp:lastPrinted>2021-10-15T03:50:29Z</cp:lastPrinted>
  <dcterms:created xsi:type="dcterms:W3CDTF">2018-03-27T06:03:00Z</dcterms:created>
  <dcterms:modified xsi:type="dcterms:W3CDTF">2025-01-17T07:28:09Z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